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73" r:id="rId3"/>
    <p:sldId id="274" r:id="rId4"/>
    <p:sldId id="275" r:id="rId5"/>
    <p:sldId id="276" r:id="rId6"/>
    <p:sldId id="31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A78"/>
    <a:srgbClr val="CC9900"/>
    <a:srgbClr val="EC84D1"/>
    <a:srgbClr val="996633"/>
    <a:srgbClr val="0033CC"/>
    <a:srgbClr val="FDC389"/>
    <a:srgbClr val="4EB0C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12CB0-2326-4235-B3D6-5C7765115ED6}" type="datetimeFigureOut">
              <a:rPr lang="ru-RU" smtClean="0"/>
              <a:pPr/>
              <a:t>18.01.2023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22C73-0C0F-45DC-BB49-8108A4C5DE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45403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4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Documents and Settings\Admin\Мои документы\Мои рисунки\krasivie-kartinki109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476672"/>
            <a:ext cx="4966702" cy="6033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8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Кроссворд «Кенгуру»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214546" y="221455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2928926" y="2214554"/>
            <a:ext cx="342896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2571736" y="2214554"/>
            <a:ext cx="342896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286116" y="221455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1857356" y="221455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С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857356" y="185736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О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857356" y="150017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В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857356" y="114298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Х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857356" y="257174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Т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571736" y="257174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2571736" y="292893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2571736" y="328612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2571736" y="364331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2571736" y="400050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2214546" y="328612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928926" y="328612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3286116" y="328612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1285852" y="1071546"/>
            <a:ext cx="285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1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285852" y="221455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smtClean="0">
                <a:solidFill>
                  <a:srgbClr val="7030A0"/>
                </a:solidFill>
              </a:rPr>
              <a:t>2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2571736" y="164305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3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1571604" y="328612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4</a:t>
            </a:r>
            <a:endParaRPr lang="ru-RU" sz="2400" b="1" dirty="0">
              <a:solidFill>
                <a:srgbClr val="7030A0"/>
              </a:solidFill>
            </a:endParaRPr>
          </a:p>
        </p:txBody>
      </p:sp>
      <p:cxnSp>
        <p:nvCxnSpPr>
          <p:cNvPr id="71" name="Прямая со стрелкой 70"/>
          <p:cNvCxnSpPr/>
          <p:nvPr/>
        </p:nvCxnSpPr>
        <p:spPr>
          <a:xfrm>
            <a:off x="1643042" y="1142984"/>
            <a:ext cx="214314" cy="1549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>
            <a:off x="1571604" y="2428868"/>
            <a:ext cx="285752" cy="120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1857356" y="3429000"/>
            <a:ext cx="285752" cy="120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>
            <a:stCxn id="61" idx="3"/>
            <a:endCxn id="61" idx="2"/>
          </p:cNvCxnSpPr>
          <p:nvPr/>
        </p:nvCxnSpPr>
        <p:spPr>
          <a:xfrm flipH="1">
            <a:off x="2741815" y="1873883"/>
            <a:ext cx="170079" cy="2308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3" name="Скругленный прямоугольник 62"/>
          <p:cNvSpPr/>
          <p:nvPr/>
        </p:nvSpPr>
        <p:spPr>
          <a:xfrm>
            <a:off x="5572132" y="2571744"/>
            <a:ext cx="3071834" cy="914400"/>
          </a:xfrm>
          <a:prstGeom prst="roundRect">
            <a:avLst/>
          </a:prstGeom>
          <a:solidFill>
            <a:srgbClr val="00B0F0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Руль для кенгуру при беге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4" name="Управляющая кнопка: далее 63">
            <a:hlinkClick r:id="" action="ppaction://hlinkshowjump?jump=nextslide" highlightClick="1"/>
          </p:cNvPr>
          <p:cNvSpPr/>
          <p:nvPr/>
        </p:nvSpPr>
        <p:spPr>
          <a:xfrm>
            <a:off x="8673088" y="6387088"/>
            <a:ext cx="470912" cy="470912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Солнце 64"/>
          <p:cNvSpPr/>
          <p:nvPr/>
        </p:nvSpPr>
        <p:spPr>
          <a:xfrm>
            <a:off x="7500958" y="1071546"/>
            <a:ext cx="1357322" cy="1214446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1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03" name="TextBox 39"/>
          <p:cNvSpPr txBox="1">
            <a:spLocks noChangeArrowheads="1"/>
          </p:cNvSpPr>
          <p:nvPr/>
        </p:nvSpPr>
        <p:spPr bwMode="auto">
          <a:xfrm>
            <a:off x="262404" y="53157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А</a:t>
            </a:r>
          </a:p>
        </p:txBody>
      </p:sp>
      <p:sp>
        <p:nvSpPr>
          <p:cNvPr id="104" name="TextBox 40"/>
          <p:cNvSpPr txBox="1">
            <a:spLocks noChangeArrowheads="1"/>
          </p:cNvSpPr>
          <p:nvPr/>
        </p:nvSpPr>
        <p:spPr bwMode="auto">
          <a:xfrm>
            <a:off x="809540" y="53157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Б</a:t>
            </a:r>
          </a:p>
        </p:txBody>
      </p:sp>
      <p:sp>
        <p:nvSpPr>
          <p:cNvPr id="105" name="TextBox 41"/>
          <p:cNvSpPr txBox="1">
            <a:spLocks noChangeArrowheads="1"/>
          </p:cNvSpPr>
          <p:nvPr/>
        </p:nvSpPr>
        <p:spPr bwMode="auto">
          <a:xfrm>
            <a:off x="1325138" y="53157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В</a:t>
            </a:r>
          </a:p>
        </p:txBody>
      </p:sp>
      <p:sp>
        <p:nvSpPr>
          <p:cNvPr id="106" name="TextBox 42"/>
          <p:cNvSpPr txBox="1">
            <a:spLocks noChangeArrowheads="1"/>
          </p:cNvSpPr>
          <p:nvPr/>
        </p:nvSpPr>
        <p:spPr bwMode="auto">
          <a:xfrm>
            <a:off x="1876272" y="53157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Г</a:t>
            </a:r>
          </a:p>
        </p:txBody>
      </p:sp>
      <p:sp>
        <p:nvSpPr>
          <p:cNvPr id="107" name="TextBox 43"/>
          <p:cNvSpPr txBox="1">
            <a:spLocks noChangeArrowheads="1"/>
          </p:cNvSpPr>
          <p:nvPr/>
        </p:nvSpPr>
        <p:spPr bwMode="auto">
          <a:xfrm>
            <a:off x="2418517" y="53157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Д</a:t>
            </a:r>
          </a:p>
        </p:txBody>
      </p:sp>
      <p:sp>
        <p:nvSpPr>
          <p:cNvPr id="108" name="TextBox 44"/>
          <p:cNvSpPr txBox="1">
            <a:spLocks noChangeArrowheads="1"/>
          </p:cNvSpPr>
          <p:nvPr/>
        </p:nvSpPr>
        <p:spPr bwMode="auto">
          <a:xfrm>
            <a:off x="2970033" y="53157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Е</a:t>
            </a:r>
          </a:p>
        </p:txBody>
      </p:sp>
      <p:sp>
        <p:nvSpPr>
          <p:cNvPr id="109" name="TextBox 45"/>
          <p:cNvSpPr txBox="1">
            <a:spLocks noChangeArrowheads="1"/>
          </p:cNvSpPr>
          <p:nvPr/>
        </p:nvSpPr>
        <p:spPr bwMode="auto">
          <a:xfrm>
            <a:off x="3504367" y="53157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Ё</a:t>
            </a:r>
          </a:p>
        </p:txBody>
      </p:sp>
      <p:sp>
        <p:nvSpPr>
          <p:cNvPr id="110" name="TextBox 46"/>
          <p:cNvSpPr txBox="1">
            <a:spLocks noChangeArrowheads="1"/>
          </p:cNvSpPr>
          <p:nvPr/>
        </p:nvSpPr>
        <p:spPr bwMode="auto">
          <a:xfrm>
            <a:off x="4038182" y="53157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Ж</a:t>
            </a:r>
          </a:p>
        </p:txBody>
      </p:sp>
      <p:sp>
        <p:nvSpPr>
          <p:cNvPr id="111" name="TextBox 47"/>
          <p:cNvSpPr txBox="1">
            <a:spLocks noChangeArrowheads="1"/>
          </p:cNvSpPr>
          <p:nvPr/>
        </p:nvSpPr>
        <p:spPr bwMode="auto">
          <a:xfrm>
            <a:off x="4567075" y="53157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З</a:t>
            </a:r>
          </a:p>
        </p:txBody>
      </p:sp>
      <p:sp>
        <p:nvSpPr>
          <p:cNvPr id="112" name="TextBox 48"/>
          <p:cNvSpPr txBox="1">
            <a:spLocks noChangeArrowheads="1"/>
          </p:cNvSpPr>
          <p:nvPr/>
        </p:nvSpPr>
        <p:spPr bwMode="auto">
          <a:xfrm>
            <a:off x="5118550" y="5310818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И</a:t>
            </a:r>
          </a:p>
        </p:txBody>
      </p:sp>
      <p:sp>
        <p:nvSpPr>
          <p:cNvPr id="113" name="TextBox 49"/>
          <p:cNvSpPr txBox="1">
            <a:spLocks noChangeArrowheads="1"/>
          </p:cNvSpPr>
          <p:nvPr/>
        </p:nvSpPr>
        <p:spPr bwMode="auto">
          <a:xfrm>
            <a:off x="5675720" y="5310818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Й</a:t>
            </a:r>
          </a:p>
        </p:txBody>
      </p:sp>
      <p:sp>
        <p:nvSpPr>
          <p:cNvPr id="114" name="TextBox 50"/>
          <p:cNvSpPr txBox="1">
            <a:spLocks noChangeArrowheads="1"/>
          </p:cNvSpPr>
          <p:nvPr/>
        </p:nvSpPr>
        <p:spPr bwMode="auto">
          <a:xfrm>
            <a:off x="6204204" y="5310818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К</a:t>
            </a:r>
          </a:p>
        </p:txBody>
      </p:sp>
      <p:sp>
        <p:nvSpPr>
          <p:cNvPr id="115" name="TextBox 51"/>
          <p:cNvSpPr txBox="1">
            <a:spLocks noChangeArrowheads="1"/>
          </p:cNvSpPr>
          <p:nvPr/>
        </p:nvSpPr>
        <p:spPr bwMode="auto">
          <a:xfrm>
            <a:off x="492804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Л</a:t>
            </a:r>
          </a:p>
        </p:txBody>
      </p:sp>
      <p:sp>
        <p:nvSpPr>
          <p:cNvPr id="116" name="TextBox 52"/>
          <p:cNvSpPr txBox="1">
            <a:spLocks noChangeArrowheads="1"/>
          </p:cNvSpPr>
          <p:nvPr/>
        </p:nvSpPr>
        <p:spPr bwMode="auto">
          <a:xfrm>
            <a:off x="1041222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М</a:t>
            </a:r>
          </a:p>
        </p:txBody>
      </p:sp>
      <p:sp>
        <p:nvSpPr>
          <p:cNvPr id="117" name="TextBox 53"/>
          <p:cNvSpPr txBox="1">
            <a:spLocks noChangeArrowheads="1"/>
          </p:cNvSpPr>
          <p:nvPr/>
        </p:nvSpPr>
        <p:spPr bwMode="auto">
          <a:xfrm>
            <a:off x="1580454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Н</a:t>
            </a:r>
          </a:p>
        </p:txBody>
      </p:sp>
      <p:sp>
        <p:nvSpPr>
          <p:cNvPr id="118" name="TextBox 54"/>
          <p:cNvSpPr txBox="1">
            <a:spLocks noChangeArrowheads="1"/>
          </p:cNvSpPr>
          <p:nvPr/>
        </p:nvSpPr>
        <p:spPr bwMode="auto">
          <a:xfrm>
            <a:off x="2151954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О</a:t>
            </a:r>
          </a:p>
        </p:txBody>
      </p:sp>
      <p:sp>
        <p:nvSpPr>
          <p:cNvPr id="119" name="TextBox 55"/>
          <p:cNvSpPr txBox="1">
            <a:spLocks noChangeArrowheads="1"/>
          </p:cNvSpPr>
          <p:nvPr/>
        </p:nvSpPr>
        <p:spPr bwMode="auto">
          <a:xfrm>
            <a:off x="2677024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П</a:t>
            </a:r>
          </a:p>
        </p:txBody>
      </p:sp>
      <p:sp>
        <p:nvSpPr>
          <p:cNvPr id="120" name="TextBox 56"/>
          <p:cNvSpPr txBox="1">
            <a:spLocks noChangeArrowheads="1"/>
          </p:cNvSpPr>
          <p:nvPr/>
        </p:nvSpPr>
        <p:spPr bwMode="auto">
          <a:xfrm>
            <a:off x="3239586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Р</a:t>
            </a:r>
          </a:p>
        </p:txBody>
      </p:sp>
      <p:sp>
        <p:nvSpPr>
          <p:cNvPr id="121" name="TextBox 57"/>
          <p:cNvSpPr txBox="1">
            <a:spLocks noChangeArrowheads="1"/>
          </p:cNvSpPr>
          <p:nvPr/>
        </p:nvSpPr>
        <p:spPr bwMode="auto">
          <a:xfrm>
            <a:off x="3834261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С</a:t>
            </a:r>
          </a:p>
        </p:txBody>
      </p:sp>
      <p:sp>
        <p:nvSpPr>
          <p:cNvPr id="122" name="TextBox 58"/>
          <p:cNvSpPr txBox="1">
            <a:spLocks noChangeArrowheads="1"/>
          </p:cNvSpPr>
          <p:nvPr/>
        </p:nvSpPr>
        <p:spPr bwMode="auto">
          <a:xfrm>
            <a:off x="4391567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Т</a:t>
            </a:r>
          </a:p>
        </p:txBody>
      </p:sp>
      <p:sp>
        <p:nvSpPr>
          <p:cNvPr id="123" name="TextBox 59"/>
          <p:cNvSpPr txBox="1">
            <a:spLocks noChangeArrowheads="1"/>
          </p:cNvSpPr>
          <p:nvPr/>
        </p:nvSpPr>
        <p:spPr bwMode="auto">
          <a:xfrm>
            <a:off x="4935451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У</a:t>
            </a:r>
          </a:p>
        </p:txBody>
      </p:sp>
      <p:sp>
        <p:nvSpPr>
          <p:cNvPr id="124" name="TextBox 60"/>
          <p:cNvSpPr txBox="1">
            <a:spLocks noChangeArrowheads="1"/>
          </p:cNvSpPr>
          <p:nvPr/>
        </p:nvSpPr>
        <p:spPr bwMode="auto">
          <a:xfrm>
            <a:off x="5483386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Ф</a:t>
            </a:r>
          </a:p>
        </p:txBody>
      </p:sp>
      <p:sp>
        <p:nvSpPr>
          <p:cNvPr id="125" name="TextBox 61"/>
          <p:cNvSpPr txBox="1">
            <a:spLocks noChangeArrowheads="1"/>
          </p:cNvSpPr>
          <p:nvPr/>
        </p:nvSpPr>
        <p:spPr bwMode="auto">
          <a:xfrm>
            <a:off x="6010529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Х</a:t>
            </a:r>
          </a:p>
        </p:txBody>
      </p:sp>
      <p:sp>
        <p:nvSpPr>
          <p:cNvPr id="126" name="TextBox 62"/>
          <p:cNvSpPr txBox="1">
            <a:spLocks noChangeArrowheads="1"/>
          </p:cNvSpPr>
          <p:nvPr/>
        </p:nvSpPr>
        <p:spPr bwMode="auto">
          <a:xfrm>
            <a:off x="682176" y="6286520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Ц</a:t>
            </a:r>
          </a:p>
        </p:txBody>
      </p:sp>
      <p:sp>
        <p:nvSpPr>
          <p:cNvPr id="127" name="TextBox 63"/>
          <p:cNvSpPr txBox="1">
            <a:spLocks noChangeArrowheads="1"/>
          </p:cNvSpPr>
          <p:nvPr/>
        </p:nvSpPr>
        <p:spPr bwMode="auto">
          <a:xfrm>
            <a:off x="1263182" y="6286520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Ч</a:t>
            </a:r>
          </a:p>
        </p:txBody>
      </p:sp>
      <p:sp>
        <p:nvSpPr>
          <p:cNvPr id="128" name="TextBox 64"/>
          <p:cNvSpPr txBox="1">
            <a:spLocks noChangeArrowheads="1"/>
          </p:cNvSpPr>
          <p:nvPr/>
        </p:nvSpPr>
        <p:spPr bwMode="auto">
          <a:xfrm>
            <a:off x="1841288" y="6280162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Ш</a:t>
            </a:r>
          </a:p>
        </p:txBody>
      </p:sp>
      <p:sp>
        <p:nvSpPr>
          <p:cNvPr id="129" name="TextBox 65"/>
          <p:cNvSpPr txBox="1">
            <a:spLocks noChangeArrowheads="1"/>
          </p:cNvSpPr>
          <p:nvPr/>
        </p:nvSpPr>
        <p:spPr bwMode="auto">
          <a:xfrm>
            <a:off x="2428860" y="6294017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Щ</a:t>
            </a:r>
          </a:p>
        </p:txBody>
      </p:sp>
      <p:sp>
        <p:nvSpPr>
          <p:cNvPr id="130" name="TextBox 66"/>
          <p:cNvSpPr txBox="1">
            <a:spLocks noChangeArrowheads="1"/>
          </p:cNvSpPr>
          <p:nvPr/>
        </p:nvSpPr>
        <p:spPr bwMode="auto">
          <a:xfrm>
            <a:off x="3009186" y="62801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Ъ</a:t>
            </a:r>
          </a:p>
        </p:txBody>
      </p:sp>
      <p:sp>
        <p:nvSpPr>
          <p:cNvPr id="131" name="TextBox 67"/>
          <p:cNvSpPr txBox="1">
            <a:spLocks noChangeArrowheads="1"/>
          </p:cNvSpPr>
          <p:nvPr/>
        </p:nvSpPr>
        <p:spPr bwMode="auto">
          <a:xfrm>
            <a:off x="3577382" y="6280160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Ы</a:t>
            </a:r>
          </a:p>
        </p:txBody>
      </p:sp>
      <p:sp>
        <p:nvSpPr>
          <p:cNvPr id="132" name="TextBox 68"/>
          <p:cNvSpPr txBox="1">
            <a:spLocks noChangeArrowheads="1"/>
          </p:cNvSpPr>
          <p:nvPr/>
        </p:nvSpPr>
        <p:spPr bwMode="auto">
          <a:xfrm>
            <a:off x="4143372" y="6286520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Ь</a:t>
            </a:r>
          </a:p>
        </p:txBody>
      </p:sp>
      <p:sp>
        <p:nvSpPr>
          <p:cNvPr id="133" name="TextBox 69"/>
          <p:cNvSpPr txBox="1">
            <a:spLocks noChangeArrowheads="1"/>
          </p:cNvSpPr>
          <p:nvPr/>
        </p:nvSpPr>
        <p:spPr bwMode="auto">
          <a:xfrm>
            <a:off x="4705051" y="6286520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Э</a:t>
            </a:r>
          </a:p>
        </p:txBody>
      </p:sp>
      <p:sp>
        <p:nvSpPr>
          <p:cNvPr id="134" name="TextBox 70"/>
          <p:cNvSpPr txBox="1">
            <a:spLocks noChangeArrowheads="1"/>
          </p:cNvSpPr>
          <p:nvPr/>
        </p:nvSpPr>
        <p:spPr bwMode="auto">
          <a:xfrm>
            <a:off x="5254208" y="6286520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Ю</a:t>
            </a:r>
          </a:p>
        </p:txBody>
      </p:sp>
      <p:sp>
        <p:nvSpPr>
          <p:cNvPr id="135" name="TextBox 71"/>
          <p:cNvSpPr txBox="1">
            <a:spLocks noChangeArrowheads="1"/>
          </p:cNvSpPr>
          <p:nvPr/>
        </p:nvSpPr>
        <p:spPr bwMode="auto">
          <a:xfrm>
            <a:off x="5841770" y="6286520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4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4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9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4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9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4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9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0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5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2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7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8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3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8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3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8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3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8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3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>
                      <p:stCondLst>
                        <p:cond delay="0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8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3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</p:childTnLst>
        </p:cTn>
      </p:par>
    </p:tnLst>
    <p:bldLst>
      <p:bldP spid="63" grpId="0" animBg="1"/>
      <p:bldP spid="6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9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/>
          <p:cNvSpPr/>
          <p:nvPr/>
        </p:nvSpPr>
        <p:spPr>
          <a:xfrm>
            <a:off x="2214546" y="221455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У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928926" y="2214554"/>
            <a:ext cx="342896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К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571736" y="2214554"/>
            <a:ext cx="342896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М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286116" y="221455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А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857356" y="221455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С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857356" y="185736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О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857356" y="150017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В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857356" y="114298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Х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857356" y="257174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Т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571736" y="257174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2571736" y="292893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2571736" y="328612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2571736" y="364331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2571736" y="400050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2214546" y="328612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928926" y="328612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3286116" y="328612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1285852" y="1071546"/>
            <a:ext cx="285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1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285852" y="221455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smtClean="0">
                <a:solidFill>
                  <a:srgbClr val="7030A0"/>
                </a:solidFill>
              </a:rPr>
              <a:t>2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2571736" y="164305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3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1571604" y="328612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4</a:t>
            </a:r>
            <a:endParaRPr lang="ru-RU" sz="2400" b="1" dirty="0">
              <a:solidFill>
                <a:srgbClr val="7030A0"/>
              </a:solidFill>
            </a:endParaRPr>
          </a:p>
        </p:txBody>
      </p:sp>
      <p:cxnSp>
        <p:nvCxnSpPr>
          <p:cNvPr id="71" name="Прямая со стрелкой 70"/>
          <p:cNvCxnSpPr/>
          <p:nvPr/>
        </p:nvCxnSpPr>
        <p:spPr>
          <a:xfrm>
            <a:off x="1643042" y="1142984"/>
            <a:ext cx="214314" cy="1549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>
            <a:off x="1571604" y="2428868"/>
            <a:ext cx="285752" cy="120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1857356" y="3429000"/>
            <a:ext cx="285752" cy="120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>
            <a:stCxn id="61" idx="3"/>
            <a:endCxn id="61" idx="2"/>
          </p:cNvCxnSpPr>
          <p:nvPr/>
        </p:nvCxnSpPr>
        <p:spPr>
          <a:xfrm flipH="1">
            <a:off x="2741815" y="1873883"/>
            <a:ext cx="170079" cy="2308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3" name="Скругленный прямоугольник 62"/>
          <p:cNvSpPr/>
          <p:nvPr/>
        </p:nvSpPr>
        <p:spPr>
          <a:xfrm>
            <a:off x="5572132" y="2571744"/>
            <a:ext cx="3071834" cy="914400"/>
          </a:xfrm>
          <a:prstGeom prst="roundRect">
            <a:avLst/>
          </a:prstGeom>
          <a:solidFill>
            <a:srgbClr val="00B0F0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Колыбель для детёныша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4" name="Управляющая кнопка: далее 63">
            <a:hlinkClick r:id="" action="ppaction://hlinkshowjump?jump=nextslide" highlightClick="1"/>
          </p:cNvPr>
          <p:cNvSpPr/>
          <p:nvPr/>
        </p:nvSpPr>
        <p:spPr>
          <a:xfrm>
            <a:off x="8673088" y="6387088"/>
            <a:ext cx="470912" cy="470912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Солнце 64"/>
          <p:cNvSpPr/>
          <p:nvPr/>
        </p:nvSpPr>
        <p:spPr>
          <a:xfrm>
            <a:off x="7500958" y="1071546"/>
            <a:ext cx="1343028" cy="1214446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2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68" name="TextBox 39"/>
          <p:cNvSpPr txBox="1">
            <a:spLocks noChangeArrowheads="1"/>
          </p:cNvSpPr>
          <p:nvPr/>
        </p:nvSpPr>
        <p:spPr bwMode="auto">
          <a:xfrm>
            <a:off x="285720" y="5315761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 dirty="0"/>
              <a:t>А</a:t>
            </a:r>
          </a:p>
        </p:txBody>
      </p:sp>
      <p:sp>
        <p:nvSpPr>
          <p:cNvPr id="69" name="TextBox 40"/>
          <p:cNvSpPr txBox="1">
            <a:spLocks noChangeArrowheads="1"/>
          </p:cNvSpPr>
          <p:nvPr/>
        </p:nvSpPr>
        <p:spPr bwMode="auto">
          <a:xfrm>
            <a:off x="832856" y="5315761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 dirty="0"/>
              <a:t>Б</a:t>
            </a:r>
          </a:p>
        </p:txBody>
      </p:sp>
      <p:sp>
        <p:nvSpPr>
          <p:cNvPr id="70" name="TextBox 41"/>
          <p:cNvSpPr txBox="1">
            <a:spLocks noChangeArrowheads="1"/>
          </p:cNvSpPr>
          <p:nvPr/>
        </p:nvSpPr>
        <p:spPr bwMode="auto">
          <a:xfrm>
            <a:off x="1348454" y="5315761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 dirty="0"/>
              <a:t>В</a:t>
            </a:r>
          </a:p>
        </p:txBody>
      </p:sp>
      <p:sp>
        <p:nvSpPr>
          <p:cNvPr id="74" name="TextBox 42"/>
          <p:cNvSpPr txBox="1">
            <a:spLocks noChangeArrowheads="1"/>
          </p:cNvSpPr>
          <p:nvPr/>
        </p:nvSpPr>
        <p:spPr bwMode="auto">
          <a:xfrm>
            <a:off x="1899588" y="5315761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/>
              <a:t>Г</a:t>
            </a:r>
          </a:p>
        </p:txBody>
      </p:sp>
      <p:sp>
        <p:nvSpPr>
          <p:cNvPr id="76" name="TextBox 43"/>
          <p:cNvSpPr txBox="1">
            <a:spLocks noChangeArrowheads="1"/>
          </p:cNvSpPr>
          <p:nvPr/>
        </p:nvSpPr>
        <p:spPr bwMode="auto">
          <a:xfrm>
            <a:off x="2441833" y="5315761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/>
              <a:t>Д</a:t>
            </a:r>
          </a:p>
        </p:txBody>
      </p:sp>
      <p:sp>
        <p:nvSpPr>
          <p:cNvPr id="77" name="TextBox 44"/>
          <p:cNvSpPr txBox="1">
            <a:spLocks noChangeArrowheads="1"/>
          </p:cNvSpPr>
          <p:nvPr/>
        </p:nvSpPr>
        <p:spPr bwMode="auto">
          <a:xfrm>
            <a:off x="2993349" y="5315761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/>
              <a:t>Е</a:t>
            </a:r>
          </a:p>
        </p:txBody>
      </p:sp>
      <p:sp>
        <p:nvSpPr>
          <p:cNvPr id="78" name="TextBox 45"/>
          <p:cNvSpPr txBox="1">
            <a:spLocks noChangeArrowheads="1"/>
          </p:cNvSpPr>
          <p:nvPr/>
        </p:nvSpPr>
        <p:spPr bwMode="auto">
          <a:xfrm>
            <a:off x="3527683" y="5315761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/>
              <a:t>Ё</a:t>
            </a:r>
          </a:p>
        </p:txBody>
      </p:sp>
      <p:sp>
        <p:nvSpPr>
          <p:cNvPr id="79" name="TextBox 46"/>
          <p:cNvSpPr txBox="1">
            <a:spLocks noChangeArrowheads="1"/>
          </p:cNvSpPr>
          <p:nvPr/>
        </p:nvSpPr>
        <p:spPr bwMode="auto">
          <a:xfrm>
            <a:off x="4061498" y="5315761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/>
              <a:t>Ж</a:t>
            </a:r>
          </a:p>
        </p:txBody>
      </p:sp>
      <p:sp>
        <p:nvSpPr>
          <p:cNvPr id="80" name="TextBox 47"/>
          <p:cNvSpPr txBox="1">
            <a:spLocks noChangeArrowheads="1"/>
          </p:cNvSpPr>
          <p:nvPr/>
        </p:nvSpPr>
        <p:spPr bwMode="auto">
          <a:xfrm>
            <a:off x="4590391" y="5315761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 dirty="0"/>
              <a:t>З</a:t>
            </a:r>
          </a:p>
        </p:txBody>
      </p:sp>
      <p:sp>
        <p:nvSpPr>
          <p:cNvPr id="81" name="TextBox 48"/>
          <p:cNvSpPr txBox="1">
            <a:spLocks noChangeArrowheads="1"/>
          </p:cNvSpPr>
          <p:nvPr/>
        </p:nvSpPr>
        <p:spPr bwMode="auto">
          <a:xfrm>
            <a:off x="5141866" y="5310818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/>
              <a:t>И</a:t>
            </a:r>
          </a:p>
        </p:txBody>
      </p:sp>
      <p:sp>
        <p:nvSpPr>
          <p:cNvPr id="82" name="TextBox 49"/>
          <p:cNvSpPr txBox="1">
            <a:spLocks noChangeArrowheads="1"/>
          </p:cNvSpPr>
          <p:nvPr/>
        </p:nvSpPr>
        <p:spPr bwMode="auto">
          <a:xfrm>
            <a:off x="5699036" y="5310818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/>
              <a:t>Й</a:t>
            </a:r>
          </a:p>
        </p:txBody>
      </p:sp>
      <p:sp>
        <p:nvSpPr>
          <p:cNvPr id="83" name="TextBox 50"/>
          <p:cNvSpPr txBox="1">
            <a:spLocks noChangeArrowheads="1"/>
          </p:cNvSpPr>
          <p:nvPr/>
        </p:nvSpPr>
        <p:spPr bwMode="auto">
          <a:xfrm>
            <a:off x="6227520" y="5310818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 dirty="0"/>
              <a:t>К</a:t>
            </a:r>
          </a:p>
        </p:txBody>
      </p:sp>
      <p:sp>
        <p:nvSpPr>
          <p:cNvPr id="84" name="TextBox 51"/>
          <p:cNvSpPr txBox="1">
            <a:spLocks noChangeArrowheads="1"/>
          </p:cNvSpPr>
          <p:nvPr/>
        </p:nvSpPr>
        <p:spPr bwMode="auto">
          <a:xfrm>
            <a:off x="516120" y="5786454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/>
              <a:t>Л</a:t>
            </a:r>
          </a:p>
        </p:txBody>
      </p:sp>
      <p:sp>
        <p:nvSpPr>
          <p:cNvPr id="85" name="TextBox 52"/>
          <p:cNvSpPr txBox="1">
            <a:spLocks noChangeArrowheads="1"/>
          </p:cNvSpPr>
          <p:nvPr/>
        </p:nvSpPr>
        <p:spPr bwMode="auto">
          <a:xfrm>
            <a:off x="1064538" y="5786454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 dirty="0"/>
              <a:t>М</a:t>
            </a:r>
          </a:p>
        </p:txBody>
      </p:sp>
      <p:sp>
        <p:nvSpPr>
          <p:cNvPr id="86" name="TextBox 53"/>
          <p:cNvSpPr txBox="1">
            <a:spLocks noChangeArrowheads="1"/>
          </p:cNvSpPr>
          <p:nvPr/>
        </p:nvSpPr>
        <p:spPr bwMode="auto">
          <a:xfrm>
            <a:off x="1603770" y="5786454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/>
              <a:t>Н</a:t>
            </a:r>
          </a:p>
        </p:txBody>
      </p:sp>
      <p:sp>
        <p:nvSpPr>
          <p:cNvPr id="87" name="TextBox 54"/>
          <p:cNvSpPr txBox="1">
            <a:spLocks noChangeArrowheads="1"/>
          </p:cNvSpPr>
          <p:nvPr/>
        </p:nvSpPr>
        <p:spPr bwMode="auto">
          <a:xfrm>
            <a:off x="2175270" y="5786454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/>
              <a:t>О</a:t>
            </a:r>
          </a:p>
        </p:txBody>
      </p:sp>
      <p:sp>
        <p:nvSpPr>
          <p:cNvPr id="88" name="TextBox 55"/>
          <p:cNvSpPr txBox="1">
            <a:spLocks noChangeArrowheads="1"/>
          </p:cNvSpPr>
          <p:nvPr/>
        </p:nvSpPr>
        <p:spPr bwMode="auto">
          <a:xfrm>
            <a:off x="2700340" y="5786454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/>
              <a:t>П</a:t>
            </a:r>
          </a:p>
        </p:txBody>
      </p:sp>
      <p:sp>
        <p:nvSpPr>
          <p:cNvPr id="89" name="TextBox 56"/>
          <p:cNvSpPr txBox="1">
            <a:spLocks noChangeArrowheads="1"/>
          </p:cNvSpPr>
          <p:nvPr/>
        </p:nvSpPr>
        <p:spPr bwMode="auto">
          <a:xfrm>
            <a:off x="3262902" y="5786454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/>
              <a:t>Р</a:t>
            </a:r>
          </a:p>
        </p:txBody>
      </p:sp>
      <p:sp>
        <p:nvSpPr>
          <p:cNvPr id="90" name="TextBox 57"/>
          <p:cNvSpPr txBox="1">
            <a:spLocks noChangeArrowheads="1"/>
          </p:cNvSpPr>
          <p:nvPr/>
        </p:nvSpPr>
        <p:spPr bwMode="auto">
          <a:xfrm>
            <a:off x="3857577" y="5786454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 dirty="0"/>
              <a:t>С</a:t>
            </a:r>
          </a:p>
        </p:txBody>
      </p:sp>
      <p:sp>
        <p:nvSpPr>
          <p:cNvPr id="91" name="TextBox 58"/>
          <p:cNvSpPr txBox="1">
            <a:spLocks noChangeArrowheads="1"/>
          </p:cNvSpPr>
          <p:nvPr/>
        </p:nvSpPr>
        <p:spPr bwMode="auto">
          <a:xfrm>
            <a:off x="4414883" y="5786454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/>
              <a:t>Т</a:t>
            </a:r>
          </a:p>
        </p:txBody>
      </p:sp>
      <p:sp>
        <p:nvSpPr>
          <p:cNvPr id="92" name="TextBox 59"/>
          <p:cNvSpPr txBox="1">
            <a:spLocks noChangeArrowheads="1"/>
          </p:cNvSpPr>
          <p:nvPr/>
        </p:nvSpPr>
        <p:spPr bwMode="auto">
          <a:xfrm>
            <a:off x="4958767" y="5786454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 dirty="0"/>
              <a:t>У</a:t>
            </a:r>
          </a:p>
        </p:txBody>
      </p:sp>
      <p:sp>
        <p:nvSpPr>
          <p:cNvPr id="93" name="TextBox 60"/>
          <p:cNvSpPr txBox="1">
            <a:spLocks noChangeArrowheads="1"/>
          </p:cNvSpPr>
          <p:nvPr/>
        </p:nvSpPr>
        <p:spPr bwMode="auto">
          <a:xfrm>
            <a:off x="5506702" y="5786454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 dirty="0"/>
              <a:t>Ф</a:t>
            </a:r>
          </a:p>
        </p:txBody>
      </p:sp>
      <p:sp>
        <p:nvSpPr>
          <p:cNvPr id="94" name="TextBox 61"/>
          <p:cNvSpPr txBox="1">
            <a:spLocks noChangeArrowheads="1"/>
          </p:cNvSpPr>
          <p:nvPr/>
        </p:nvSpPr>
        <p:spPr bwMode="auto">
          <a:xfrm>
            <a:off x="6033845" y="5786454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/>
              <a:t>Х</a:t>
            </a:r>
          </a:p>
        </p:txBody>
      </p:sp>
      <p:sp>
        <p:nvSpPr>
          <p:cNvPr id="95" name="TextBox 62"/>
          <p:cNvSpPr txBox="1">
            <a:spLocks noChangeArrowheads="1"/>
          </p:cNvSpPr>
          <p:nvPr/>
        </p:nvSpPr>
        <p:spPr bwMode="auto">
          <a:xfrm>
            <a:off x="721604" y="6286520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 dirty="0"/>
              <a:t>Ц</a:t>
            </a:r>
          </a:p>
        </p:txBody>
      </p:sp>
      <p:sp>
        <p:nvSpPr>
          <p:cNvPr id="96" name="TextBox 63"/>
          <p:cNvSpPr txBox="1">
            <a:spLocks noChangeArrowheads="1"/>
          </p:cNvSpPr>
          <p:nvPr/>
        </p:nvSpPr>
        <p:spPr bwMode="auto">
          <a:xfrm>
            <a:off x="1286498" y="6286520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 dirty="0"/>
              <a:t>Ч</a:t>
            </a:r>
          </a:p>
        </p:txBody>
      </p:sp>
      <p:sp>
        <p:nvSpPr>
          <p:cNvPr id="97" name="TextBox 64"/>
          <p:cNvSpPr txBox="1">
            <a:spLocks noChangeArrowheads="1"/>
          </p:cNvSpPr>
          <p:nvPr/>
        </p:nvSpPr>
        <p:spPr bwMode="auto">
          <a:xfrm>
            <a:off x="1864604" y="6280162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/>
              <a:t>Ш</a:t>
            </a:r>
          </a:p>
        </p:txBody>
      </p:sp>
      <p:sp>
        <p:nvSpPr>
          <p:cNvPr id="98" name="TextBox 65"/>
          <p:cNvSpPr txBox="1">
            <a:spLocks noChangeArrowheads="1"/>
          </p:cNvSpPr>
          <p:nvPr/>
        </p:nvSpPr>
        <p:spPr bwMode="auto">
          <a:xfrm>
            <a:off x="2469940" y="6294017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 dirty="0"/>
              <a:t>Щ</a:t>
            </a:r>
          </a:p>
        </p:txBody>
      </p:sp>
      <p:sp>
        <p:nvSpPr>
          <p:cNvPr id="99" name="TextBox 66"/>
          <p:cNvSpPr txBox="1">
            <a:spLocks noChangeArrowheads="1"/>
          </p:cNvSpPr>
          <p:nvPr/>
        </p:nvSpPr>
        <p:spPr bwMode="auto">
          <a:xfrm>
            <a:off x="3032502" y="6280161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/>
              <a:t>Ъ</a:t>
            </a:r>
          </a:p>
        </p:txBody>
      </p:sp>
      <p:sp>
        <p:nvSpPr>
          <p:cNvPr id="100" name="TextBox 67"/>
          <p:cNvSpPr txBox="1">
            <a:spLocks noChangeArrowheads="1"/>
          </p:cNvSpPr>
          <p:nvPr/>
        </p:nvSpPr>
        <p:spPr bwMode="auto">
          <a:xfrm>
            <a:off x="3600698" y="6280160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/>
              <a:t>Ы</a:t>
            </a:r>
          </a:p>
        </p:txBody>
      </p:sp>
      <p:sp>
        <p:nvSpPr>
          <p:cNvPr id="101" name="TextBox 68"/>
          <p:cNvSpPr txBox="1">
            <a:spLocks noChangeArrowheads="1"/>
          </p:cNvSpPr>
          <p:nvPr/>
        </p:nvSpPr>
        <p:spPr bwMode="auto">
          <a:xfrm>
            <a:off x="4184483" y="6286520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 dirty="0"/>
              <a:t>Ь</a:t>
            </a:r>
          </a:p>
        </p:txBody>
      </p:sp>
      <p:sp>
        <p:nvSpPr>
          <p:cNvPr id="102" name="TextBox 69"/>
          <p:cNvSpPr txBox="1">
            <a:spLocks noChangeArrowheads="1"/>
          </p:cNvSpPr>
          <p:nvPr/>
        </p:nvSpPr>
        <p:spPr bwMode="auto">
          <a:xfrm>
            <a:off x="4728367" y="6286520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 dirty="0"/>
              <a:t>Э</a:t>
            </a:r>
          </a:p>
        </p:txBody>
      </p:sp>
      <p:sp>
        <p:nvSpPr>
          <p:cNvPr id="103" name="TextBox 70"/>
          <p:cNvSpPr txBox="1">
            <a:spLocks noChangeArrowheads="1"/>
          </p:cNvSpPr>
          <p:nvPr/>
        </p:nvSpPr>
        <p:spPr bwMode="auto">
          <a:xfrm>
            <a:off x="5276302" y="6286520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 dirty="0"/>
              <a:t>Ю</a:t>
            </a:r>
          </a:p>
        </p:txBody>
      </p:sp>
      <p:sp>
        <p:nvSpPr>
          <p:cNvPr id="104" name="TextBox 71"/>
          <p:cNvSpPr txBox="1">
            <a:spLocks noChangeArrowheads="1"/>
          </p:cNvSpPr>
          <p:nvPr/>
        </p:nvSpPr>
        <p:spPr bwMode="auto">
          <a:xfrm>
            <a:off x="5865086" y="6286520"/>
            <a:ext cx="437484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2400" dirty="0"/>
              <a:t>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7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4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4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9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9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4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9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</p:childTnLst>
        </p:cTn>
      </p:par>
    </p:tnLst>
    <p:bldLst>
      <p:bldP spid="63" grpId="0" animBg="1"/>
      <p:bldP spid="6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/>
          <p:cNvSpPr/>
          <p:nvPr/>
        </p:nvSpPr>
        <p:spPr>
          <a:xfrm>
            <a:off x="2214546" y="221455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У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928926" y="2214554"/>
            <a:ext cx="342896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К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571736" y="2214554"/>
            <a:ext cx="342896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М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286116" y="221455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А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857356" y="221455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С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857356" y="185736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О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857356" y="150017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В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857356" y="114298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Х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857356" y="257174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Т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571736" y="257174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О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2571736" y="292893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Л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2571736" y="328612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О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2571736" y="364331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К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571736" y="400050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О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2214546" y="328612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928926" y="328612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3286116" y="328612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1285852" y="1071546"/>
            <a:ext cx="285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1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285852" y="221455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smtClean="0">
                <a:solidFill>
                  <a:srgbClr val="7030A0"/>
                </a:solidFill>
              </a:rPr>
              <a:t>2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2571736" y="164305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3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1571604" y="328612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4</a:t>
            </a:r>
            <a:endParaRPr lang="ru-RU" sz="2400" b="1" dirty="0">
              <a:solidFill>
                <a:srgbClr val="7030A0"/>
              </a:solidFill>
            </a:endParaRPr>
          </a:p>
        </p:txBody>
      </p:sp>
      <p:cxnSp>
        <p:nvCxnSpPr>
          <p:cNvPr id="71" name="Прямая со стрелкой 70"/>
          <p:cNvCxnSpPr/>
          <p:nvPr/>
        </p:nvCxnSpPr>
        <p:spPr>
          <a:xfrm>
            <a:off x="1643042" y="1142984"/>
            <a:ext cx="214314" cy="1549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>
            <a:off x="1571604" y="2428868"/>
            <a:ext cx="285752" cy="120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1857356" y="3429000"/>
            <a:ext cx="285752" cy="120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>
            <a:stCxn id="61" idx="3"/>
            <a:endCxn id="61" idx="2"/>
          </p:cNvCxnSpPr>
          <p:nvPr/>
        </p:nvCxnSpPr>
        <p:spPr>
          <a:xfrm flipH="1">
            <a:off x="2741815" y="1873883"/>
            <a:ext cx="170079" cy="2308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3" name="Скругленный прямоугольник 62"/>
          <p:cNvSpPr/>
          <p:nvPr/>
        </p:nvSpPr>
        <p:spPr>
          <a:xfrm>
            <a:off x="5572132" y="2571744"/>
            <a:ext cx="3071834" cy="914400"/>
          </a:xfrm>
          <a:prstGeom prst="roundRect">
            <a:avLst/>
          </a:prstGeom>
          <a:solidFill>
            <a:srgbClr val="00B0F0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Чем питается малыш кенгуру?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4" name="Управляющая кнопка: далее 63">
            <a:hlinkClick r:id="" action="ppaction://hlinkshowjump?jump=nextslide" highlightClick="1"/>
          </p:cNvPr>
          <p:cNvSpPr/>
          <p:nvPr/>
        </p:nvSpPr>
        <p:spPr>
          <a:xfrm>
            <a:off x="8673088" y="6387088"/>
            <a:ext cx="470912" cy="470912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Солнце 64"/>
          <p:cNvSpPr/>
          <p:nvPr/>
        </p:nvSpPr>
        <p:spPr>
          <a:xfrm>
            <a:off x="7500958" y="1071546"/>
            <a:ext cx="1357322" cy="1214446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3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03" name="TextBox 39"/>
          <p:cNvSpPr txBox="1">
            <a:spLocks noChangeArrowheads="1"/>
          </p:cNvSpPr>
          <p:nvPr/>
        </p:nvSpPr>
        <p:spPr bwMode="auto">
          <a:xfrm>
            <a:off x="262404" y="53157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А</a:t>
            </a:r>
          </a:p>
        </p:txBody>
      </p:sp>
      <p:sp>
        <p:nvSpPr>
          <p:cNvPr id="104" name="TextBox 40"/>
          <p:cNvSpPr txBox="1">
            <a:spLocks noChangeArrowheads="1"/>
          </p:cNvSpPr>
          <p:nvPr/>
        </p:nvSpPr>
        <p:spPr bwMode="auto">
          <a:xfrm>
            <a:off x="809540" y="53157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Б</a:t>
            </a:r>
          </a:p>
        </p:txBody>
      </p:sp>
      <p:sp>
        <p:nvSpPr>
          <p:cNvPr id="105" name="TextBox 41"/>
          <p:cNvSpPr txBox="1">
            <a:spLocks noChangeArrowheads="1"/>
          </p:cNvSpPr>
          <p:nvPr/>
        </p:nvSpPr>
        <p:spPr bwMode="auto">
          <a:xfrm>
            <a:off x="1325138" y="53157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В</a:t>
            </a:r>
          </a:p>
        </p:txBody>
      </p:sp>
      <p:sp>
        <p:nvSpPr>
          <p:cNvPr id="106" name="TextBox 42"/>
          <p:cNvSpPr txBox="1">
            <a:spLocks noChangeArrowheads="1"/>
          </p:cNvSpPr>
          <p:nvPr/>
        </p:nvSpPr>
        <p:spPr bwMode="auto">
          <a:xfrm>
            <a:off x="1876272" y="53157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Г</a:t>
            </a:r>
          </a:p>
        </p:txBody>
      </p:sp>
      <p:sp>
        <p:nvSpPr>
          <p:cNvPr id="107" name="TextBox 43"/>
          <p:cNvSpPr txBox="1">
            <a:spLocks noChangeArrowheads="1"/>
          </p:cNvSpPr>
          <p:nvPr/>
        </p:nvSpPr>
        <p:spPr bwMode="auto">
          <a:xfrm>
            <a:off x="2418517" y="53157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Д</a:t>
            </a:r>
          </a:p>
        </p:txBody>
      </p:sp>
      <p:sp>
        <p:nvSpPr>
          <p:cNvPr id="108" name="TextBox 44"/>
          <p:cNvSpPr txBox="1">
            <a:spLocks noChangeArrowheads="1"/>
          </p:cNvSpPr>
          <p:nvPr/>
        </p:nvSpPr>
        <p:spPr bwMode="auto">
          <a:xfrm>
            <a:off x="2970033" y="53157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Е</a:t>
            </a:r>
          </a:p>
        </p:txBody>
      </p:sp>
      <p:sp>
        <p:nvSpPr>
          <p:cNvPr id="109" name="TextBox 45"/>
          <p:cNvSpPr txBox="1">
            <a:spLocks noChangeArrowheads="1"/>
          </p:cNvSpPr>
          <p:nvPr/>
        </p:nvSpPr>
        <p:spPr bwMode="auto">
          <a:xfrm>
            <a:off x="3504367" y="53157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Ё</a:t>
            </a:r>
          </a:p>
        </p:txBody>
      </p:sp>
      <p:sp>
        <p:nvSpPr>
          <p:cNvPr id="110" name="TextBox 46"/>
          <p:cNvSpPr txBox="1">
            <a:spLocks noChangeArrowheads="1"/>
          </p:cNvSpPr>
          <p:nvPr/>
        </p:nvSpPr>
        <p:spPr bwMode="auto">
          <a:xfrm>
            <a:off x="4038182" y="53157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Ж</a:t>
            </a:r>
          </a:p>
        </p:txBody>
      </p:sp>
      <p:sp>
        <p:nvSpPr>
          <p:cNvPr id="111" name="TextBox 47"/>
          <p:cNvSpPr txBox="1">
            <a:spLocks noChangeArrowheads="1"/>
          </p:cNvSpPr>
          <p:nvPr/>
        </p:nvSpPr>
        <p:spPr bwMode="auto">
          <a:xfrm>
            <a:off x="4567075" y="53157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З</a:t>
            </a:r>
          </a:p>
        </p:txBody>
      </p:sp>
      <p:sp>
        <p:nvSpPr>
          <p:cNvPr id="112" name="TextBox 48"/>
          <p:cNvSpPr txBox="1">
            <a:spLocks noChangeArrowheads="1"/>
          </p:cNvSpPr>
          <p:nvPr/>
        </p:nvSpPr>
        <p:spPr bwMode="auto">
          <a:xfrm>
            <a:off x="5118550" y="5310818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И</a:t>
            </a:r>
          </a:p>
        </p:txBody>
      </p:sp>
      <p:sp>
        <p:nvSpPr>
          <p:cNvPr id="113" name="TextBox 49"/>
          <p:cNvSpPr txBox="1">
            <a:spLocks noChangeArrowheads="1"/>
          </p:cNvSpPr>
          <p:nvPr/>
        </p:nvSpPr>
        <p:spPr bwMode="auto">
          <a:xfrm>
            <a:off x="5675720" y="5310818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Й</a:t>
            </a:r>
          </a:p>
        </p:txBody>
      </p:sp>
      <p:sp>
        <p:nvSpPr>
          <p:cNvPr id="114" name="TextBox 50"/>
          <p:cNvSpPr txBox="1">
            <a:spLocks noChangeArrowheads="1"/>
          </p:cNvSpPr>
          <p:nvPr/>
        </p:nvSpPr>
        <p:spPr bwMode="auto">
          <a:xfrm>
            <a:off x="6204204" y="5310818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К</a:t>
            </a:r>
          </a:p>
        </p:txBody>
      </p:sp>
      <p:sp>
        <p:nvSpPr>
          <p:cNvPr id="115" name="TextBox 51"/>
          <p:cNvSpPr txBox="1">
            <a:spLocks noChangeArrowheads="1"/>
          </p:cNvSpPr>
          <p:nvPr/>
        </p:nvSpPr>
        <p:spPr bwMode="auto">
          <a:xfrm>
            <a:off x="492804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Л</a:t>
            </a:r>
          </a:p>
        </p:txBody>
      </p:sp>
      <p:sp>
        <p:nvSpPr>
          <p:cNvPr id="116" name="TextBox 52"/>
          <p:cNvSpPr txBox="1">
            <a:spLocks noChangeArrowheads="1"/>
          </p:cNvSpPr>
          <p:nvPr/>
        </p:nvSpPr>
        <p:spPr bwMode="auto">
          <a:xfrm>
            <a:off x="1041222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М</a:t>
            </a:r>
          </a:p>
        </p:txBody>
      </p:sp>
      <p:sp>
        <p:nvSpPr>
          <p:cNvPr id="117" name="TextBox 53"/>
          <p:cNvSpPr txBox="1">
            <a:spLocks noChangeArrowheads="1"/>
          </p:cNvSpPr>
          <p:nvPr/>
        </p:nvSpPr>
        <p:spPr bwMode="auto">
          <a:xfrm>
            <a:off x="1580454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Н</a:t>
            </a:r>
          </a:p>
        </p:txBody>
      </p:sp>
      <p:sp>
        <p:nvSpPr>
          <p:cNvPr id="118" name="TextBox 54"/>
          <p:cNvSpPr txBox="1">
            <a:spLocks noChangeArrowheads="1"/>
          </p:cNvSpPr>
          <p:nvPr/>
        </p:nvSpPr>
        <p:spPr bwMode="auto">
          <a:xfrm>
            <a:off x="2151954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О</a:t>
            </a:r>
          </a:p>
        </p:txBody>
      </p:sp>
      <p:sp>
        <p:nvSpPr>
          <p:cNvPr id="119" name="TextBox 55"/>
          <p:cNvSpPr txBox="1">
            <a:spLocks noChangeArrowheads="1"/>
          </p:cNvSpPr>
          <p:nvPr/>
        </p:nvSpPr>
        <p:spPr bwMode="auto">
          <a:xfrm>
            <a:off x="2677024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П</a:t>
            </a:r>
          </a:p>
        </p:txBody>
      </p:sp>
      <p:sp>
        <p:nvSpPr>
          <p:cNvPr id="120" name="TextBox 56"/>
          <p:cNvSpPr txBox="1">
            <a:spLocks noChangeArrowheads="1"/>
          </p:cNvSpPr>
          <p:nvPr/>
        </p:nvSpPr>
        <p:spPr bwMode="auto">
          <a:xfrm>
            <a:off x="3239586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Р</a:t>
            </a:r>
          </a:p>
        </p:txBody>
      </p:sp>
      <p:sp>
        <p:nvSpPr>
          <p:cNvPr id="121" name="TextBox 57"/>
          <p:cNvSpPr txBox="1">
            <a:spLocks noChangeArrowheads="1"/>
          </p:cNvSpPr>
          <p:nvPr/>
        </p:nvSpPr>
        <p:spPr bwMode="auto">
          <a:xfrm>
            <a:off x="3834261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С</a:t>
            </a:r>
          </a:p>
        </p:txBody>
      </p:sp>
      <p:sp>
        <p:nvSpPr>
          <p:cNvPr id="122" name="TextBox 58"/>
          <p:cNvSpPr txBox="1">
            <a:spLocks noChangeArrowheads="1"/>
          </p:cNvSpPr>
          <p:nvPr/>
        </p:nvSpPr>
        <p:spPr bwMode="auto">
          <a:xfrm>
            <a:off x="4391567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Т</a:t>
            </a:r>
          </a:p>
        </p:txBody>
      </p:sp>
      <p:sp>
        <p:nvSpPr>
          <p:cNvPr id="123" name="TextBox 59"/>
          <p:cNvSpPr txBox="1">
            <a:spLocks noChangeArrowheads="1"/>
          </p:cNvSpPr>
          <p:nvPr/>
        </p:nvSpPr>
        <p:spPr bwMode="auto">
          <a:xfrm>
            <a:off x="4935451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У</a:t>
            </a:r>
          </a:p>
        </p:txBody>
      </p:sp>
      <p:sp>
        <p:nvSpPr>
          <p:cNvPr id="124" name="TextBox 60"/>
          <p:cNvSpPr txBox="1">
            <a:spLocks noChangeArrowheads="1"/>
          </p:cNvSpPr>
          <p:nvPr/>
        </p:nvSpPr>
        <p:spPr bwMode="auto">
          <a:xfrm>
            <a:off x="5483386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Ф</a:t>
            </a:r>
          </a:p>
        </p:txBody>
      </p:sp>
      <p:sp>
        <p:nvSpPr>
          <p:cNvPr id="125" name="TextBox 61"/>
          <p:cNvSpPr txBox="1">
            <a:spLocks noChangeArrowheads="1"/>
          </p:cNvSpPr>
          <p:nvPr/>
        </p:nvSpPr>
        <p:spPr bwMode="auto">
          <a:xfrm>
            <a:off x="6010529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Х</a:t>
            </a:r>
          </a:p>
        </p:txBody>
      </p:sp>
      <p:sp>
        <p:nvSpPr>
          <p:cNvPr id="126" name="TextBox 62"/>
          <p:cNvSpPr txBox="1">
            <a:spLocks noChangeArrowheads="1"/>
          </p:cNvSpPr>
          <p:nvPr/>
        </p:nvSpPr>
        <p:spPr bwMode="auto">
          <a:xfrm>
            <a:off x="698288" y="6286520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Ц</a:t>
            </a:r>
          </a:p>
        </p:txBody>
      </p:sp>
      <p:sp>
        <p:nvSpPr>
          <p:cNvPr id="127" name="TextBox 63"/>
          <p:cNvSpPr txBox="1">
            <a:spLocks noChangeArrowheads="1"/>
          </p:cNvSpPr>
          <p:nvPr/>
        </p:nvSpPr>
        <p:spPr bwMode="auto">
          <a:xfrm>
            <a:off x="1263182" y="6286520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Ч</a:t>
            </a:r>
          </a:p>
        </p:txBody>
      </p:sp>
      <p:sp>
        <p:nvSpPr>
          <p:cNvPr id="128" name="TextBox 64"/>
          <p:cNvSpPr txBox="1">
            <a:spLocks noChangeArrowheads="1"/>
          </p:cNvSpPr>
          <p:nvPr/>
        </p:nvSpPr>
        <p:spPr bwMode="auto">
          <a:xfrm>
            <a:off x="1841288" y="6280162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Ш</a:t>
            </a:r>
          </a:p>
        </p:txBody>
      </p:sp>
      <p:sp>
        <p:nvSpPr>
          <p:cNvPr id="129" name="TextBox 65"/>
          <p:cNvSpPr txBox="1">
            <a:spLocks noChangeArrowheads="1"/>
          </p:cNvSpPr>
          <p:nvPr/>
        </p:nvSpPr>
        <p:spPr bwMode="auto">
          <a:xfrm>
            <a:off x="2446624" y="6294017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Щ</a:t>
            </a:r>
          </a:p>
        </p:txBody>
      </p:sp>
      <p:sp>
        <p:nvSpPr>
          <p:cNvPr id="130" name="TextBox 66"/>
          <p:cNvSpPr txBox="1">
            <a:spLocks noChangeArrowheads="1"/>
          </p:cNvSpPr>
          <p:nvPr/>
        </p:nvSpPr>
        <p:spPr bwMode="auto">
          <a:xfrm>
            <a:off x="3009186" y="62801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Ъ</a:t>
            </a:r>
          </a:p>
        </p:txBody>
      </p:sp>
      <p:sp>
        <p:nvSpPr>
          <p:cNvPr id="131" name="TextBox 67"/>
          <p:cNvSpPr txBox="1">
            <a:spLocks noChangeArrowheads="1"/>
          </p:cNvSpPr>
          <p:nvPr/>
        </p:nvSpPr>
        <p:spPr bwMode="auto">
          <a:xfrm>
            <a:off x="3577382" y="6280160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Ы</a:t>
            </a:r>
          </a:p>
        </p:txBody>
      </p:sp>
      <p:sp>
        <p:nvSpPr>
          <p:cNvPr id="132" name="TextBox 68"/>
          <p:cNvSpPr txBox="1">
            <a:spLocks noChangeArrowheads="1"/>
          </p:cNvSpPr>
          <p:nvPr/>
        </p:nvSpPr>
        <p:spPr bwMode="auto">
          <a:xfrm>
            <a:off x="4161167" y="6286520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Ь</a:t>
            </a:r>
          </a:p>
        </p:txBody>
      </p:sp>
      <p:sp>
        <p:nvSpPr>
          <p:cNvPr id="133" name="TextBox 69"/>
          <p:cNvSpPr txBox="1">
            <a:spLocks noChangeArrowheads="1"/>
          </p:cNvSpPr>
          <p:nvPr/>
        </p:nvSpPr>
        <p:spPr bwMode="auto">
          <a:xfrm>
            <a:off x="4705051" y="6286520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Э</a:t>
            </a:r>
          </a:p>
        </p:txBody>
      </p:sp>
      <p:sp>
        <p:nvSpPr>
          <p:cNvPr id="134" name="TextBox 70"/>
          <p:cNvSpPr txBox="1">
            <a:spLocks noChangeArrowheads="1"/>
          </p:cNvSpPr>
          <p:nvPr/>
        </p:nvSpPr>
        <p:spPr bwMode="auto">
          <a:xfrm>
            <a:off x="5252986" y="6286520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Ю</a:t>
            </a:r>
          </a:p>
        </p:txBody>
      </p:sp>
      <p:sp>
        <p:nvSpPr>
          <p:cNvPr id="135" name="TextBox 71"/>
          <p:cNvSpPr txBox="1">
            <a:spLocks noChangeArrowheads="1"/>
          </p:cNvSpPr>
          <p:nvPr/>
        </p:nvSpPr>
        <p:spPr bwMode="auto">
          <a:xfrm>
            <a:off x="5841770" y="6286520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5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0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7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8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3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8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3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8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3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8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3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8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3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8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3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8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3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>
                      <p:stCondLst>
                        <p:cond delay="0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8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3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8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</p:childTnLst>
        </p:cTn>
      </p:par>
    </p:tnLst>
    <p:bldLst>
      <p:bldP spid="63" grpId="0" animBg="1"/>
      <p:bldP spid="6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/>
          <p:cNvSpPr/>
          <p:nvPr/>
        </p:nvSpPr>
        <p:spPr>
          <a:xfrm>
            <a:off x="2214546" y="221455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У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928926" y="2214554"/>
            <a:ext cx="342896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К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571736" y="2214554"/>
            <a:ext cx="342896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М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286116" y="221455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А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857356" y="221455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С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857356" y="185736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О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857356" y="150017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В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857356" y="114298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Х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857356" y="257174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Т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571736" y="257174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О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2571736" y="292893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Л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2571736" y="328612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О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2571736" y="364331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К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571736" y="400050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О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2214546" y="328612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Н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928926" y="328612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Г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286116" y="3286124"/>
            <a:ext cx="357190" cy="342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И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285852" y="1071546"/>
            <a:ext cx="285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1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285852" y="221455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smtClean="0">
                <a:solidFill>
                  <a:srgbClr val="7030A0"/>
                </a:solidFill>
              </a:rPr>
              <a:t>2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2571736" y="164305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3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1571604" y="328612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4</a:t>
            </a:r>
            <a:endParaRPr lang="ru-RU" sz="2400" b="1" dirty="0">
              <a:solidFill>
                <a:srgbClr val="7030A0"/>
              </a:solidFill>
            </a:endParaRPr>
          </a:p>
        </p:txBody>
      </p:sp>
      <p:cxnSp>
        <p:nvCxnSpPr>
          <p:cNvPr id="71" name="Прямая со стрелкой 70"/>
          <p:cNvCxnSpPr/>
          <p:nvPr/>
        </p:nvCxnSpPr>
        <p:spPr>
          <a:xfrm>
            <a:off x="1643042" y="1142984"/>
            <a:ext cx="214314" cy="1549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>
            <a:off x="1571604" y="2428868"/>
            <a:ext cx="285752" cy="120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1857356" y="3429000"/>
            <a:ext cx="285752" cy="120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>
            <a:stCxn id="61" idx="3"/>
            <a:endCxn id="61" idx="2"/>
          </p:cNvCxnSpPr>
          <p:nvPr/>
        </p:nvCxnSpPr>
        <p:spPr>
          <a:xfrm flipH="1">
            <a:off x="2741815" y="1873883"/>
            <a:ext cx="170079" cy="2308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3" name="Скругленный прямоугольник 62"/>
          <p:cNvSpPr/>
          <p:nvPr/>
        </p:nvSpPr>
        <p:spPr>
          <a:xfrm>
            <a:off x="5572132" y="2571744"/>
            <a:ext cx="3071834" cy="914400"/>
          </a:xfrm>
          <a:prstGeom prst="roundRect">
            <a:avLst/>
          </a:prstGeom>
          <a:solidFill>
            <a:srgbClr val="00B0F0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 кенгуру очень сильные …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5" name="Солнце 64"/>
          <p:cNvSpPr/>
          <p:nvPr/>
        </p:nvSpPr>
        <p:spPr>
          <a:xfrm>
            <a:off x="7500958" y="1071546"/>
            <a:ext cx="1357290" cy="1214446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4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03" name="TextBox 39"/>
          <p:cNvSpPr txBox="1">
            <a:spLocks noChangeArrowheads="1"/>
          </p:cNvSpPr>
          <p:nvPr/>
        </p:nvSpPr>
        <p:spPr bwMode="auto">
          <a:xfrm>
            <a:off x="262404" y="53157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А</a:t>
            </a:r>
          </a:p>
        </p:txBody>
      </p:sp>
      <p:sp>
        <p:nvSpPr>
          <p:cNvPr id="104" name="TextBox 40"/>
          <p:cNvSpPr txBox="1">
            <a:spLocks noChangeArrowheads="1"/>
          </p:cNvSpPr>
          <p:nvPr/>
        </p:nvSpPr>
        <p:spPr bwMode="auto">
          <a:xfrm>
            <a:off x="809540" y="53157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Б</a:t>
            </a:r>
          </a:p>
        </p:txBody>
      </p:sp>
      <p:sp>
        <p:nvSpPr>
          <p:cNvPr id="105" name="TextBox 41"/>
          <p:cNvSpPr txBox="1">
            <a:spLocks noChangeArrowheads="1"/>
          </p:cNvSpPr>
          <p:nvPr/>
        </p:nvSpPr>
        <p:spPr bwMode="auto">
          <a:xfrm>
            <a:off x="1325138" y="53157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В</a:t>
            </a:r>
          </a:p>
        </p:txBody>
      </p:sp>
      <p:sp>
        <p:nvSpPr>
          <p:cNvPr id="106" name="TextBox 42"/>
          <p:cNvSpPr txBox="1">
            <a:spLocks noChangeArrowheads="1"/>
          </p:cNvSpPr>
          <p:nvPr/>
        </p:nvSpPr>
        <p:spPr bwMode="auto">
          <a:xfrm>
            <a:off x="1876272" y="53157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Г</a:t>
            </a:r>
          </a:p>
        </p:txBody>
      </p:sp>
      <p:sp>
        <p:nvSpPr>
          <p:cNvPr id="107" name="TextBox 43"/>
          <p:cNvSpPr txBox="1">
            <a:spLocks noChangeArrowheads="1"/>
          </p:cNvSpPr>
          <p:nvPr/>
        </p:nvSpPr>
        <p:spPr bwMode="auto">
          <a:xfrm>
            <a:off x="2418517" y="53157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Д</a:t>
            </a:r>
          </a:p>
        </p:txBody>
      </p:sp>
      <p:sp>
        <p:nvSpPr>
          <p:cNvPr id="108" name="TextBox 44"/>
          <p:cNvSpPr txBox="1">
            <a:spLocks noChangeArrowheads="1"/>
          </p:cNvSpPr>
          <p:nvPr/>
        </p:nvSpPr>
        <p:spPr bwMode="auto">
          <a:xfrm>
            <a:off x="2970033" y="53157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Е</a:t>
            </a:r>
          </a:p>
        </p:txBody>
      </p:sp>
      <p:sp>
        <p:nvSpPr>
          <p:cNvPr id="109" name="TextBox 45"/>
          <p:cNvSpPr txBox="1">
            <a:spLocks noChangeArrowheads="1"/>
          </p:cNvSpPr>
          <p:nvPr/>
        </p:nvSpPr>
        <p:spPr bwMode="auto">
          <a:xfrm>
            <a:off x="3504367" y="53157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Ё</a:t>
            </a:r>
          </a:p>
        </p:txBody>
      </p:sp>
      <p:sp>
        <p:nvSpPr>
          <p:cNvPr id="110" name="TextBox 46"/>
          <p:cNvSpPr txBox="1">
            <a:spLocks noChangeArrowheads="1"/>
          </p:cNvSpPr>
          <p:nvPr/>
        </p:nvSpPr>
        <p:spPr bwMode="auto">
          <a:xfrm>
            <a:off x="4038182" y="53157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Ж</a:t>
            </a:r>
          </a:p>
        </p:txBody>
      </p:sp>
      <p:sp>
        <p:nvSpPr>
          <p:cNvPr id="111" name="TextBox 47"/>
          <p:cNvSpPr txBox="1">
            <a:spLocks noChangeArrowheads="1"/>
          </p:cNvSpPr>
          <p:nvPr/>
        </p:nvSpPr>
        <p:spPr bwMode="auto">
          <a:xfrm>
            <a:off x="4567075" y="53157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З</a:t>
            </a:r>
          </a:p>
        </p:txBody>
      </p:sp>
      <p:sp>
        <p:nvSpPr>
          <p:cNvPr id="112" name="TextBox 48"/>
          <p:cNvSpPr txBox="1">
            <a:spLocks noChangeArrowheads="1"/>
          </p:cNvSpPr>
          <p:nvPr/>
        </p:nvSpPr>
        <p:spPr bwMode="auto">
          <a:xfrm>
            <a:off x="5118550" y="5310818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И</a:t>
            </a:r>
          </a:p>
        </p:txBody>
      </p:sp>
      <p:sp>
        <p:nvSpPr>
          <p:cNvPr id="113" name="TextBox 49"/>
          <p:cNvSpPr txBox="1">
            <a:spLocks noChangeArrowheads="1"/>
          </p:cNvSpPr>
          <p:nvPr/>
        </p:nvSpPr>
        <p:spPr bwMode="auto">
          <a:xfrm>
            <a:off x="5675720" y="5310818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Й</a:t>
            </a:r>
          </a:p>
        </p:txBody>
      </p:sp>
      <p:sp>
        <p:nvSpPr>
          <p:cNvPr id="114" name="TextBox 50"/>
          <p:cNvSpPr txBox="1">
            <a:spLocks noChangeArrowheads="1"/>
          </p:cNvSpPr>
          <p:nvPr/>
        </p:nvSpPr>
        <p:spPr bwMode="auto">
          <a:xfrm>
            <a:off x="6204204" y="5310818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К</a:t>
            </a:r>
          </a:p>
        </p:txBody>
      </p:sp>
      <p:sp>
        <p:nvSpPr>
          <p:cNvPr id="115" name="TextBox 51"/>
          <p:cNvSpPr txBox="1">
            <a:spLocks noChangeArrowheads="1"/>
          </p:cNvSpPr>
          <p:nvPr/>
        </p:nvSpPr>
        <p:spPr bwMode="auto">
          <a:xfrm>
            <a:off x="492804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Л</a:t>
            </a:r>
          </a:p>
        </p:txBody>
      </p:sp>
      <p:sp>
        <p:nvSpPr>
          <p:cNvPr id="116" name="TextBox 52"/>
          <p:cNvSpPr txBox="1">
            <a:spLocks noChangeArrowheads="1"/>
          </p:cNvSpPr>
          <p:nvPr/>
        </p:nvSpPr>
        <p:spPr bwMode="auto">
          <a:xfrm>
            <a:off x="1041222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М</a:t>
            </a:r>
          </a:p>
        </p:txBody>
      </p:sp>
      <p:sp>
        <p:nvSpPr>
          <p:cNvPr id="117" name="TextBox 53"/>
          <p:cNvSpPr txBox="1">
            <a:spLocks noChangeArrowheads="1"/>
          </p:cNvSpPr>
          <p:nvPr/>
        </p:nvSpPr>
        <p:spPr bwMode="auto">
          <a:xfrm>
            <a:off x="1580454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Н</a:t>
            </a:r>
          </a:p>
        </p:txBody>
      </p:sp>
      <p:sp>
        <p:nvSpPr>
          <p:cNvPr id="118" name="TextBox 54"/>
          <p:cNvSpPr txBox="1">
            <a:spLocks noChangeArrowheads="1"/>
          </p:cNvSpPr>
          <p:nvPr/>
        </p:nvSpPr>
        <p:spPr bwMode="auto">
          <a:xfrm>
            <a:off x="2151954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О</a:t>
            </a:r>
          </a:p>
        </p:txBody>
      </p:sp>
      <p:sp>
        <p:nvSpPr>
          <p:cNvPr id="119" name="TextBox 55"/>
          <p:cNvSpPr txBox="1">
            <a:spLocks noChangeArrowheads="1"/>
          </p:cNvSpPr>
          <p:nvPr/>
        </p:nvSpPr>
        <p:spPr bwMode="auto">
          <a:xfrm>
            <a:off x="2677024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П</a:t>
            </a:r>
          </a:p>
        </p:txBody>
      </p:sp>
      <p:sp>
        <p:nvSpPr>
          <p:cNvPr id="120" name="TextBox 56"/>
          <p:cNvSpPr txBox="1">
            <a:spLocks noChangeArrowheads="1"/>
          </p:cNvSpPr>
          <p:nvPr/>
        </p:nvSpPr>
        <p:spPr bwMode="auto">
          <a:xfrm>
            <a:off x="3239586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Р</a:t>
            </a:r>
          </a:p>
        </p:txBody>
      </p:sp>
      <p:sp>
        <p:nvSpPr>
          <p:cNvPr id="121" name="TextBox 57"/>
          <p:cNvSpPr txBox="1">
            <a:spLocks noChangeArrowheads="1"/>
          </p:cNvSpPr>
          <p:nvPr/>
        </p:nvSpPr>
        <p:spPr bwMode="auto">
          <a:xfrm>
            <a:off x="3834261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С</a:t>
            </a:r>
          </a:p>
        </p:txBody>
      </p:sp>
      <p:sp>
        <p:nvSpPr>
          <p:cNvPr id="122" name="TextBox 58"/>
          <p:cNvSpPr txBox="1">
            <a:spLocks noChangeArrowheads="1"/>
          </p:cNvSpPr>
          <p:nvPr/>
        </p:nvSpPr>
        <p:spPr bwMode="auto">
          <a:xfrm>
            <a:off x="4391567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Т</a:t>
            </a:r>
          </a:p>
        </p:txBody>
      </p:sp>
      <p:sp>
        <p:nvSpPr>
          <p:cNvPr id="123" name="TextBox 59"/>
          <p:cNvSpPr txBox="1">
            <a:spLocks noChangeArrowheads="1"/>
          </p:cNvSpPr>
          <p:nvPr/>
        </p:nvSpPr>
        <p:spPr bwMode="auto">
          <a:xfrm>
            <a:off x="4935451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У</a:t>
            </a:r>
          </a:p>
        </p:txBody>
      </p:sp>
      <p:sp>
        <p:nvSpPr>
          <p:cNvPr id="124" name="TextBox 60"/>
          <p:cNvSpPr txBox="1">
            <a:spLocks noChangeArrowheads="1"/>
          </p:cNvSpPr>
          <p:nvPr/>
        </p:nvSpPr>
        <p:spPr bwMode="auto">
          <a:xfrm>
            <a:off x="5483386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Ф</a:t>
            </a:r>
          </a:p>
        </p:txBody>
      </p:sp>
      <p:sp>
        <p:nvSpPr>
          <p:cNvPr id="125" name="TextBox 61"/>
          <p:cNvSpPr txBox="1">
            <a:spLocks noChangeArrowheads="1"/>
          </p:cNvSpPr>
          <p:nvPr/>
        </p:nvSpPr>
        <p:spPr bwMode="auto">
          <a:xfrm>
            <a:off x="6010529" y="5786454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Х</a:t>
            </a:r>
          </a:p>
        </p:txBody>
      </p:sp>
      <p:sp>
        <p:nvSpPr>
          <p:cNvPr id="126" name="TextBox 62"/>
          <p:cNvSpPr txBox="1">
            <a:spLocks noChangeArrowheads="1"/>
          </p:cNvSpPr>
          <p:nvPr/>
        </p:nvSpPr>
        <p:spPr bwMode="auto">
          <a:xfrm>
            <a:off x="698288" y="6286520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Ц</a:t>
            </a:r>
          </a:p>
        </p:txBody>
      </p:sp>
      <p:sp>
        <p:nvSpPr>
          <p:cNvPr id="127" name="TextBox 63"/>
          <p:cNvSpPr txBox="1">
            <a:spLocks noChangeArrowheads="1"/>
          </p:cNvSpPr>
          <p:nvPr/>
        </p:nvSpPr>
        <p:spPr bwMode="auto">
          <a:xfrm>
            <a:off x="1263182" y="6286520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Ч</a:t>
            </a:r>
          </a:p>
        </p:txBody>
      </p:sp>
      <p:sp>
        <p:nvSpPr>
          <p:cNvPr id="128" name="TextBox 64"/>
          <p:cNvSpPr txBox="1">
            <a:spLocks noChangeArrowheads="1"/>
          </p:cNvSpPr>
          <p:nvPr/>
        </p:nvSpPr>
        <p:spPr bwMode="auto">
          <a:xfrm>
            <a:off x="1841288" y="6286520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Ш</a:t>
            </a:r>
          </a:p>
        </p:txBody>
      </p:sp>
      <p:sp>
        <p:nvSpPr>
          <p:cNvPr id="129" name="TextBox 65"/>
          <p:cNvSpPr txBox="1">
            <a:spLocks noChangeArrowheads="1"/>
          </p:cNvSpPr>
          <p:nvPr/>
        </p:nvSpPr>
        <p:spPr bwMode="auto">
          <a:xfrm>
            <a:off x="2446624" y="6294017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Щ</a:t>
            </a:r>
          </a:p>
        </p:txBody>
      </p:sp>
      <p:sp>
        <p:nvSpPr>
          <p:cNvPr id="130" name="TextBox 66"/>
          <p:cNvSpPr txBox="1">
            <a:spLocks noChangeArrowheads="1"/>
          </p:cNvSpPr>
          <p:nvPr/>
        </p:nvSpPr>
        <p:spPr bwMode="auto">
          <a:xfrm>
            <a:off x="3009186" y="6280161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Ъ</a:t>
            </a:r>
          </a:p>
        </p:txBody>
      </p:sp>
      <p:sp>
        <p:nvSpPr>
          <p:cNvPr id="131" name="TextBox 67"/>
          <p:cNvSpPr txBox="1">
            <a:spLocks noChangeArrowheads="1"/>
          </p:cNvSpPr>
          <p:nvPr/>
        </p:nvSpPr>
        <p:spPr bwMode="auto">
          <a:xfrm>
            <a:off x="3577382" y="6280160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Ы</a:t>
            </a:r>
          </a:p>
        </p:txBody>
      </p:sp>
      <p:sp>
        <p:nvSpPr>
          <p:cNvPr id="132" name="TextBox 68"/>
          <p:cNvSpPr txBox="1">
            <a:spLocks noChangeArrowheads="1"/>
          </p:cNvSpPr>
          <p:nvPr/>
        </p:nvSpPr>
        <p:spPr bwMode="auto">
          <a:xfrm>
            <a:off x="4161167" y="6286520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Ь</a:t>
            </a:r>
          </a:p>
        </p:txBody>
      </p:sp>
      <p:sp>
        <p:nvSpPr>
          <p:cNvPr id="133" name="TextBox 69"/>
          <p:cNvSpPr txBox="1">
            <a:spLocks noChangeArrowheads="1"/>
          </p:cNvSpPr>
          <p:nvPr/>
        </p:nvSpPr>
        <p:spPr bwMode="auto">
          <a:xfrm>
            <a:off x="4705051" y="6286520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/>
              <a:t>Э</a:t>
            </a:r>
          </a:p>
        </p:txBody>
      </p:sp>
      <p:sp>
        <p:nvSpPr>
          <p:cNvPr id="134" name="TextBox 70"/>
          <p:cNvSpPr txBox="1">
            <a:spLocks noChangeArrowheads="1"/>
          </p:cNvSpPr>
          <p:nvPr/>
        </p:nvSpPr>
        <p:spPr bwMode="auto">
          <a:xfrm>
            <a:off x="5252986" y="6286520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Ю</a:t>
            </a:r>
          </a:p>
        </p:txBody>
      </p:sp>
      <p:sp>
        <p:nvSpPr>
          <p:cNvPr id="135" name="TextBox 71"/>
          <p:cNvSpPr txBox="1">
            <a:spLocks noChangeArrowheads="1"/>
          </p:cNvSpPr>
          <p:nvPr/>
        </p:nvSpPr>
        <p:spPr bwMode="auto">
          <a:xfrm>
            <a:off x="5841770" y="6286520"/>
            <a:ext cx="460800" cy="46166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ru-RU" sz="2400" dirty="0"/>
              <a:t>Я</a:t>
            </a:r>
          </a:p>
        </p:txBody>
      </p:sp>
      <p:sp>
        <p:nvSpPr>
          <p:cNvPr id="67" name="Управляющая кнопка: далее 66">
            <a:hlinkClick r:id="" action="ppaction://noaction" highlightClick="1"/>
          </p:cNvPr>
          <p:cNvSpPr/>
          <p:nvPr/>
        </p:nvSpPr>
        <p:spPr>
          <a:xfrm>
            <a:off x="8673088" y="6387088"/>
            <a:ext cx="470912" cy="470912"/>
          </a:xfrm>
          <a:prstGeom prst="actionButtonForwardNex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7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2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7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8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3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8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3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3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8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3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8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3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8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3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8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3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8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3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>
                      <p:stCondLst>
                        <p:cond delay="0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8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3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</p:childTnLst>
        </p:cTn>
      </p:par>
    </p:tnLst>
    <p:bldLst>
      <p:bldP spid="63" grpId="0" animBg="1"/>
      <p:bldP spid="6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8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5"/>
          <p:cNvGrpSpPr/>
          <p:nvPr/>
        </p:nvGrpSpPr>
        <p:grpSpPr>
          <a:xfrm>
            <a:off x="3347864" y="980728"/>
            <a:ext cx="2952328" cy="5616624"/>
            <a:chOff x="3929058" y="1785926"/>
            <a:chExt cx="1928810" cy="4100530"/>
          </a:xfrm>
        </p:grpSpPr>
        <p:pic>
          <p:nvPicPr>
            <p:cNvPr id="1026" name="Picture 2" descr="F:\Интернет курсы\итоговое\рис. КЕНГУРУ\13495577-funny-kangaroo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29058" y="4286256"/>
              <a:ext cx="1362075" cy="1600200"/>
            </a:xfrm>
            <a:prstGeom prst="rect">
              <a:avLst/>
            </a:prstGeom>
            <a:noFill/>
          </p:spPr>
        </p:pic>
        <p:pic>
          <p:nvPicPr>
            <p:cNvPr id="1027" name="Picture 3" descr="F:\Интернет курсы\итоговое\ФОНЫ\1359041744_112-rastrovyy-klipart-vozdushnye-shariki-5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29058" y="1785926"/>
              <a:ext cx="1928810" cy="3017516"/>
            </a:xfrm>
            <a:prstGeom prst="rect">
              <a:avLst/>
            </a:prstGeom>
            <a:noFill/>
          </p:spPr>
        </p:pic>
      </p:grp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763688" y="620688"/>
            <a:ext cx="5832648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 новых встреч </a:t>
            </a:r>
            <a:b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Австралии!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15429E-6 L -0.00365 -0.44737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-223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3607</TotalTime>
  <Words>222</Words>
  <Application>Microsoft Office PowerPoint</Application>
  <PresentationFormat>Экран (4:3)</PresentationFormat>
  <Paragraphs>203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Кроссворд «Кенгуру»</vt:lpstr>
      <vt:lpstr>Слайд 3</vt:lpstr>
      <vt:lpstr>Слайд 4</vt:lpstr>
      <vt:lpstr>Слайд 5</vt:lpstr>
      <vt:lpstr>До новых встреч  в Австралии!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Путешествие по Австралии</dc:title>
  <cp:lastModifiedBy>123</cp:lastModifiedBy>
  <cp:revision>368</cp:revision>
  <dcterms:modified xsi:type="dcterms:W3CDTF">2023-01-18T13:04:19Z</dcterms:modified>
</cp:coreProperties>
</file>